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82" r:id="rId7"/>
    <p:sldId id="258" r:id="rId8"/>
    <p:sldId id="280" r:id="rId9"/>
    <p:sldId id="259" r:id="rId10"/>
    <p:sldId id="260" r:id="rId11"/>
    <p:sldId id="281" r:id="rId12"/>
    <p:sldId id="283" r:id="rId13"/>
    <p:sldId id="261" r:id="rId14"/>
    <p:sldId id="285" r:id="rId15"/>
    <p:sldId id="284" r:id="rId16"/>
    <p:sldId id="286" r:id="rId17"/>
    <p:sldId id="287" r:id="rId18"/>
    <p:sldId id="288" r:id="rId19"/>
    <p:sldId id="289" r:id="rId20"/>
    <p:sldId id="290" r:id="rId21"/>
    <p:sldId id="263" r:id="rId22"/>
    <p:sldId id="264" r:id="rId23"/>
    <p:sldId id="265" r:id="rId24"/>
    <p:sldId id="266" r:id="rId25"/>
    <p:sldId id="291" r:id="rId26"/>
    <p:sldId id="292" r:id="rId27"/>
    <p:sldId id="267" r:id="rId28"/>
    <p:sldId id="268" r:id="rId29"/>
    <p:sldId id="269" r:id="rId30"/>
    <p:sldId id="270" r:id="rId31"/>
    <p:sldId id="271" r:id="rId32"/>
    <p:sldId id="272" r:id="rId33"/>
    <p:sldId id="273" r:id="rId34"/>
    <p:sldId id="274" r:id="rId35"/>
    <p:sldId id="293" r:id="rId36"/>
    <p:sldId id="275" r:id="rId37"/>
    <p:sldId id="276" r:id="rId38"/>
    <p:sldId id="277" r:id="rId39"/>
    <p:sldId id="278" r:id="rId40"/>
    <p:sldId id="294" r:id="rId41"/>
    <p:sldId id="279"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0FDABA-DC7B-4D96-9740-1D278028372E}" v="1" dt="2021-10-24T04:46:57.448"/>
    <p1510:client id="{2CDD0D0F-866C-464E-9DB2-6E21B3012D05}" v="3" dt="2021-11-07T07:23:16.017"/>
    <p1510:client id="{3435EA22-7D1E-4207-9F61-52254C65F7D1}" v="5" dt="2021-12-25T03:50:08.130"/>
    <p1510:client id="{5DC62A6D-B701-4639-B0AA-7D8FC8534F64}" v="6" dt="2021-10-24T04:33:10.243"/>
    <p1510:client id="{891D7839-E4DE-46D4-ACFE-4C710DEF3DF6}" v="1" dt="2021-10-21T12:12:50.419"/>
    <p1510:client id="{F9983243-683E-4DE2-9BA0-240523DCC5AE}" v="1" dt="2021-10-23T12:33:10.4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AIFA HAQUE" userId="S::swaifa.haque2020@vitstudent.ac.in::2b852b53-d1c1-40c1-9acc-d93dc975619c" providerId="AD" clId="Web-{5DC62A6D-B701-4639-B0AA-7D8FC8534F64}"/>
    <pc:docChg chg="modSld">
      <pc:chgData name="SWAIFA HAQUE" userId="S::swaifa.haque2020@vitstudent.ac.in::2b852b53-d1c1-40c1-9acc-d93dc975619c" providerId="AD" clId="Web-{5DC62A6D-B701-4639-B0AA-7D8FC8534F64}" dt="2021-10-24T04:33:10.243" v="5"/>
      <pc:docMkLst>
        <pc:docMk/>
      </pc:docMkLst>
      <pc:sldChg chg="addSp delSp">
        <pc:chgData name="SWAIFA HAQUE" userId="S::swaifa.haque2020@vitstudent.ac.in::2b852b53-d1c1-40c1-9acc-d93dc975619c" providerId="AD" clId="Web-{5DC62A6D-B701-4639-B0AA-7D8FC8534F64}" dt="2021-10-24T04:33:10.243" v="5"/>
        <pc:sldMkLst>
          <pc:docMk/>
          <pc:sldMk cId="1406890111" sldId="256"/>
        </pc:sldMkLst>
        <pc:inkChg chg="add del">
          <ac:chgData name="SWAIFA HAQUE" userId="S::swaifa.haque2020@vitstudent.ac.in::2b852b53-d1c1-40c1-9acc-d93dc975619c" providerId="AD" clId="Web-{5DC62A6D-B701-4639-B0AA-7D8FC8534F64}" dt="2021-10-24T04:33:10.243" v="5"/>
          <ac:inkMkLst>
            <pc:docMk/>
            <pc:sldMk cId="1406890111" sldId="256"/>
            <ac:inkMk id="4" creationId="{7E0DEE9F-D110-4B85-B2D3-DC17AD2F1EB3}"/>
          </ac:inkMkLst>
        </pc:inkChg>
        <pc:inkChg chg="add del">
          <ac:chgData name="SWAIFA HAQUE" userId="S::swaifa.haque2020@vitstudent.ac.in::2b852b53-d1c1-40c1-9acc-d93dc975619c" providerId="AD" clId="Web-{5DC62A6D-B701-4639-B0AA-7D8FC8534F64}" dt="2021-10-24T04:33:09.149" v="4"/>
          <ac:inkMkLst>
            <pc:docMk/>
            <pc:sldMk cId="1406890111" sldId="256"/>
            <ac:inkMk id="5" creationId="{C1A97B28-0126-49B2-9C47-509A005EF8B7}"/>
          </ac:inkMkLst>
        </pc:inkChg>
        <pc:inkChg chg="add del">
          <ac:chgData name="SWAIFA HAQUE" userId="S::swaifa.haque2020@vitstudent.ac.in::2b852b53-d1c1-40c1-9acc-d93dc975619c" providerId="AD" clId="Web-{5DC62A6D-B701-4639-B0AA-7D8FC8534F64}" dt="2021-10-24T04:33:09.149" v="3"/>
          <ac:inkMkLst>
            <pc:docMk/>
            <pc:sldMk cId="1406890111" sldId="256"/>
            <ac:inkMk id="6" creationId="{F2B5E17A-875F-4C80-92A6-0B1BC1414A8F}"/>
          </ac:inkMkLst>
        </pc:inkChg>
      </pc:sldChg>
    </pc:docChg>
  </pc:docChgLst>
  <pc:docChgLst>
    <pc:chgData name="Deepraj Singh Rathod" userId="S::deeprajsingh.rathod2021@vitstudent.ac.in::7540bd1a-4152-444e-8093-f2041b37e4b2" providerId="AD" clId="Web-{3435EA22-7D1E-4207-9F61-52254C65F7D1}"/>
    <pc:docChg chg="modSld sldOrd">
      <pc:chgData name="Deepraj Singh Rathod" userId="S::deeprajsingh.rathod2021@vitstudent.ac.in::7540bd1a-4152-444e-8093-f2041b37e4b2" providerId="AD" clId="Web-{3435EA22-7D1E-4207-9F61-52254C65F7D1}" dt="2021-12-25T03:50:08.130" v="4" actId="14100"/>
      <pc:docMkLst>
        <pc:docMk/>
      </pc:docMkLst>
      <pc:sldChg chg="modSp">
        <pc:chgData name="Deepraj Singh Rathod" userId="S::deeprajsingh.rathod2021@vitstudent.ac.in::7540bd1a-4152-444e-8093-f2041b37e4b2" providerId="AD" clId="Web-{3435EA22-7D1E-4207-9F61-52254C65F7D1}" dt="2021-12-25T03:50:08.130" v="4" actId="14100"/>
        <pc:sldMkLst>
          <pc:docMk/>
          <pc:sldMk cId="885685726" sldId="275"/>
        </pc:sldMkLst>
        <pc:picChg chg="mod">
          <ac:chgData name="Deepraj Singh Rathod" userId="S::deeprajsingh.rathod2021@vitstudent.ac.in::7540bd1a-4152-444e-8093-f2041b37e4b2" providerId="AD" clId="Web-{3435EA22-7D1E-4207-9F61-52254C65F7D1}" dt="2021-12-25T03:50:08.130" v="4" actId="14100"/>
          <ac:picMkLst>
            <pc:docMk/>
            <pc:sldMk cId="885685726" sldId="275"/>
            <ac:picMk id="6146" creationId="{00000000-0000-0000-0000-000000000000}"/>
          </ac:picMkLst>
        </pc:picChg>
      </pc:sldChg>
      <pc:sldChg chg="modSp">
        <pc:chgData name="Deepraj Singh Rathod" userId="S::deeprajsingh.rathod2021@vitstudent.ac.in::7540bd1a-4152-444e-8093-f2041b37e4b2" providerId="AD" clId="Web-{3435EA22-7D1E-4207-9F61-52254C65F7D1}" dt="2021-12-25T03:49:06.548" v="3" actId="14100"/>
        <pc:sldMkLst>
          <pc:docMk/>
          <pc:sldMk cId="3171927726" sldId="277"/>
        </pc:sldMkLst>
        <pc:picChg chg="mod">
          <ac:chgData name="Deepraj Singh Rathod" userId="S::deeprajsingh.rathod2021@vitstudent.ac.in::7540bd1a-4152-444e-8093-f2041b37e4b2" providerId="AD" clId="Web-{3435EA22-7D1E-4207-9F61-52254C65F7D1}" dt="2021-12-25T03:49:06.548" v="3" actId="14100"/>
          <ac:picMkLst>
            <pc:docMk/>
            <pc:sldMk cId="3171927726" sldId="277"/>
            <ac:picMk id="8194" creationId="{00000000-0000-0000-0000-000000000000}"/>
          </ac:picMkLst>
        </pc:picChg>
      </pc:sldChg>
      <pc:sldChg chg="ord">
        <pc:chgData name="Deepraj Singh Rathod" userId="S::deeprajsingh.rathod2021@vitstudent.ac.in::7540bd1a-4152-444e-8093-f2041b37e4b2" providerId="AD" clId="Web-{3435EA22-7D1E-4207-9F61-52254C65F7D1}" dt="2021-12-25T03:45:54.120" v="0"/>
        <pc:sldMkLst>
          <pc:docMk/>
          <pc:sldMk cId="1687161005" sldId="283"/>
        </pc:sldMkLst>
      </pc:sldChg>
      <pc:sldChg chg="ord">
        <pc:chgData name="Deepraj Singh Rathod" userId="S::deeprajsingh.rathod2021@vitstudent.ac.in::7540bd1a-4152-444e-8093-f2041b37e4b2" providerId="AD" clId="Web-{3435EA22-7D1E-4207-9F61-52254C65F7D1}" dt="2021-12-25T03:47:07.373" v="1"/>
        <pc:sldMkLst>
          <pc:docMk/>
          <pc:sldMk cId="3410435137" sldId="293"/>
        </pc:sldMkLst>
      </pc:sldChg>
    </pc:docChg>
  </pc:docChgLst>
  <pc:docChgLst>
    <pc:chgData name="MANDLA SHESHI KIRAN REDDY" userId="S::mandlasheshi.kiran2020@vitstudent.ac.in::01f0f3ca-d80d-44e9-9ab4-254cfe4ea37e" providerId="AD" clId="Web-{891D7839-E4DE-46D4-ACFE-4C710DEF3DF6}"/>
    <pc:docChg chg="sldOrd">
      <pc:chgData name="MANDLA SHESHI KIRAN REDDY" userId="S::mandlasheshi.kiran2020@vitstudent.ac.in::01f0f3ca-d80d-44e9-9ab4-254cfe4ea37e" providerId="AD" clId="Web-{891D7839-E4DE-46D4-ACFE-4C710DEF3DF6}" dt="2021-10-21T12:12:50.419" v="0"/>
      <pc:docMkLst>
        <pc:docMk/>
      </pc:docMkLst>
      <pc:sldChg chg="ord">
        <pc:chgData name="MANDLA SHESHI KIRAN REDDY" userId="S::mandlasheshi.kiran2020@vitstudent.ac.in::01f0f3ca-d80d-44e9-9ab4-254cfe4ea37e" providerId="AD" clId="Web-{891D7839-E4DE-46D4-ACFE-4C710DEF3DF6}" dt="2021-10-21T12:12:50.419" v="0"/>
        <pc:sldMkLst>
          <pc:docMk/>
          <pc:sldMk cId="180551522" sldId="294"/>
        </pc:sldMkLst>
      </pc:sldChg>
    </pc:docChg>
  </pc:docChgLst>
  <pc:docChgLst>
    <pc:chgData name="HETAL ATWAL" userId="S::hetal.atwal2020@vitstudent.ac.in::61868fe2-ebab-4316-b2ee-326d27b40255" providerId="AD" clId="Web-{2CDD0D0F-866C-464E-9DB2-6E21B3012D05}"/>
    <pc:docChg chg="modSld">
      <pc:chgData name="HETAL ATWAL" userId="S::hetal.atwal2020@vitstudent.ac.in::61868fe2-ebab-4316-b2ee-326d27b40255" providerId="AD" clId="Web-{2CDD0D0F-866C-464E-9DB2-6E21B3012D05}" dt="2021-11-07T07:23:16.017" v="2" actId="20577"/>
      <pc:docMkLst>
        <pc:docMk/>
      </pc:docMkLst>
      <pc:sldChg chg="modSp">
        <pc:chgData name="HETAL ATWAL" userId="S::hetal.atwal2020@vitstudent.ac.in::61868fe2-ebab-4316-b2ee-326d27b40255" providerId="AD" clId="Web-{2CDD0D0F-866C-464E-9DB2-6E21B3012D05}" dt="2021-11-07T07:23:16.017" v="2" actId="20577"/>
        <pc:sldMkLst>
          <pc:docMk/>
          <pc:sldMk cId="3967671074" sldId="272"/>
        </pc:sldMkLst>
        <pc:spChg chg="mod">
          <ac:chgData name="HETAL ATWAL" userId="S::hetal.atwal2020@vitstudent.ac.in::61868fe2-ebab-4316-b2ee-326d27b40255" providerId="AD" clId="Web-{2CDD0D0F-866C-464E-9DB2-6E21B3012D05}" dt="2021-11-07T07:23:16.017" v="2" actId="20577"/>
          <ac:spMkLst>
            <pc:docMk/>
            <pc:sldMk cId="3967671074" sldId="272"/>
            <ac:spMk id="3" creationId="{00000000-0000-0000-0000-000000000000}"/>
          </ac:spMkLst>
        </pc:spChg>
      </pc:sldChg>
    </pc:docChg>
  </pc:docChgLst>
  <pc:docChgLst>
    <pc:chgData name="MANDLA SHESHI KIRAN REDDY" userId="S::mandlasheshi.kiran2020@vitstudent.ac.in::01f0f3ca-d80d-44e9-9ab4-254cfe4ea37e" providerId="AD" clId="Web-{F9983243-683E-4DE2-9BA0-240523DCC5AE}"/>
    <pc:docChg chg="modSld">
      <pc:chgData name="MANDLA SHESHI KIRAN REDDY" userId="S::mandlasheshi.kiran2020@vitstudent.ac.in::01f0f3ca-d80d-44e9-9ab4-254cfe4ea37e" providerId="AD" clId="Web-{F9983243-683E-4DE2-9BA0-240523DCC5AE}" dt="2021-10-23T12:33:10.400" v="0" actId="1076"/>
      <pc:docMkLst>
        <pc:docMk/>
      </pc:docMkLst>
      <pc:sldChg chg="modSp">
        <pc:chgData name="MANDLA SHESHI KIRAN REDDY" userId="S::mandlasheshi.kiran2020@vitstudent.ac.in::01f0f3ca-d80d-44e9-9ab4-254cfe4ea37e" providerId="AD" clId="Web-{F9983243-683E-4DE2-9BA0-240523DCC5AE}" dt="2021-10-23T12:33:10.400" v="0" actId="1076"/>
        <pc:sldMkLst>
          <pc:docMk/>
          <pc:sldMk cId="755315827" sldId="276"/>
        </pc:sldMkLst>
        <pc:picChg chg="mod">
          <ac:chgData name="MANDLA SHESHI KIRAN REDDY" userId="S::mandlasheshi.kiran2020@vitstudent.ac.in::01f0f3ca-d80d-44e9-9ab4-254cfe4ea37e" providerId="AD" clId="Web-{F9983243-683E-4DE2-9BA0-240523DCC5AE}" dt="2021-10-23T12:33:10.400" v="0" actId="1076"/>
          <ac:picMkLst>
            <pc:docMk/>
            <pc:sldMk cId="755315827" sldId="276"/>
            <ac:picMk id="7170" creationId="{00000000-0000-0000-0000-000000000000}"/>
          </ac:picMkLst>
        </pc:picChg>
      </pc:sldChg>
    </pc:docChg>
  </pc:docChgLst>
  <pc:docChgLst>
    <pc:chgData name="KONDREDDY GOUTHAMI" userId="S::kondreddy.gouthami2020@vitstudent.ac.in::dff26bd3-d0ba-4cdb-9a7d-ee129803669c" providerId="AD" clId="Web-{210FDABA-DC7B-4D96-9740-1D278028372E}"/>
    <pc:docChg chg="modSld">
      <pc:chgData name="KONDREDDY GOUTHAMI" userId="S::kondreddy.gouthami2020@vitstudent.ac.in::dff26bd3-d0ba-4cdb-9a7d-ee129803669c" providerId="AD" clId="Web-{210FDABA-DC7B-4D96-9740-1D278028372E}" dt="2021-10-24T04:46:57.448" v="0" actId="1076"/>
      <pc:docMkLst>
        <pc:docMk/>
      </pc:docMkLst>
      <pc:sldChg chg="modSp">
        <pc:chgData name="KONDREDDY GOUTHAMI" userId="S::kondreddy.gouthami2020@vitstudent.ac.in::dff26bd3-d0ba-4cdb-9a7d-ee129803669c" providerId="AD" clId="Web-{210FDABA-DC7B-4D96-9740-1D278028372E}" dt="2021-10-24T04:46:57.448" v="0" actId="1076"/>
        <pc:sldMkLst>
          <pc:docMk/>
          <pc:sldMk cId="180551522" sldId="294"/>
        </pc:sldMkLst>
        <pc:picChg chg="mod">
          <ac:chgData name="KONDREDDY GOUTHAMI" userId="S::kondreddy.gouthami2020@vitstudent.ac.in::dff26bd3-d0ba-4cdb-9a7d-ee129803669c" providerId="AD" clId="Web-{210FDABA-DC7B-4D96-9740-1D278028372E}" dt="2021-10-24T04:46:57.448" v="0" actId="1076"/>
          <ac:picMkLst>
            <pc:docMk/>
            <pc:sldMk cId="180551522" sldId="294"/>
            <ac:picMk id="11266" creationId="{00000000-0000-0000-0000-000000000000}"/>
          </ac:picMkLst>
        </pc:picChg>
      </pc:sldChg>
    </pc:docChg>
  </pc:docChgLst>
</pc:chgInfo>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10-13T09:37:09.548"/>
    </inkml:context>
    <inkml:brush xml:id="br0">
      <inkml:brushProperty name="width" value="0.05292" units="cm"/>
      <inkml:brushProperty name="height" value="0.05292" units="cm"/>
      <inkml:brushProperty name="color" value="#FF0000"/>
    </inkml:brush>
  </inkml:definitions>
  <inkml:trace contextRef="#ctx0" brushRef="#br0">4143 9426,'0'25,"0"-1,0 1,0 0,0 0,0 24,0-24,0 0,0 25,0-26,0 1,0 0</inkml:trace>
  <inkml:trace contextRef="#ctx0" brushRef="#br0" timeOffset="2447.89">4093 9401,'25'0,"25"0,-26 0,1 0,0 0,0 0,-25 25,0 0,0-1,25 26,-25-25,0 0,24 24,1-24,-25 0,0 0,0 24,0-24,0 0,0 24,-25-24,1-25,-26 0,25 0,-49 0,49 0,-49 0,24 0,25 0,0 0,0 0,-24 0,24 0,0 0,0 0</inkml:trace>
  <inkml:trace contextRef="#ctx0" brushRef="#br0" timeOffset="5255.4">5383 9550,'25'0,"24"0,-24 0,0 0,0 0,24 0,-24 0,0 0</inkml:trace>
  <inkml:trace contextRef="#ctx0" brushRef="#br0" timeOffset="7120.12">5185 9550,'-25'25,"25"-1,0 26,0-25,0 24,25-24,-1-25,76 0,-26 0,50 0,-25 0,-49 0,24 0,-24 0,-25 25,-25 0,0 0,0-1,0 26,0 24,0-49,0 0,0 25,-50-50,25 0,-24 49,-1-49,0 0,26 0,-1 0,-50 0,51 0,-51 0,26 0,24 0,0 0,0-24</inkml:trace>
  <inkml:trace contextRef="#ctx0" brushRef="#br0" timeOffset="8671.65">5061 9227,'0'25,"0"25,0 49,-25-74,25 74,0-25,-50 1,50-26,0 26,-25-1,25-49,0 0,0 24,0-24,0 0,0 25,0-25,-25-25,1 24,24 1,0 0,0 25,0-26,0 1,0 25,0-25,0-1,0 1,0 25</inkml:trace>
  <inkml:trace contextRef="#ctx0" brushRef="#br0" timeOffset="11591.42">3647 9203,'0'49,"0"26,0-1,0-24,0-1,49 26,-49-26,0 26,50-1,-50-49,0 0,0 24,25-24,-25 0,0 0,0 24,0-24,0 0,0 25,24-1,-24 1,0-1,0 1,0-25,0 0,50 24,-50 1,0-25,25-1,-25 1,0 0,0 0,124 0,50-25,-26 0,100 0,-49 0,-1 0,-74 0,25 0,-74 0,-1 0,-49 0,0 0,-1 0,26 0,-25 0,0 0,24 0,-24 0,0 0,0 0,24 0,-24 0,0 0,24 0,-24 0,0 0,0 0,0 0,-1 0,1-25,0 25,-25-25,25 25,0 0,24-25,1 0,-50 1,0-26,-25 25,25-24,0-26,0 1,0 49,-25-74,25 49,0 25,0-24,0 24,0 0,0-25,0 26,0-51,0 1,0 49,0-49,0 49,0-50,0 26,0 24,0-25,0 1,0 24,-49-25,49 26,0-1,0 0,0-25,0 26,0-1,0 0,-25-25</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10-13T09:11:38.919"/>
    </inkml:context>
    <inkml:brush xml:id="br0">
      <inkml:brushProperty name="width" value="0.05292" units="cm"/>
      <inkml:brushProperty name="height" value="0.05292" units="cm"/>
      <inkml:brushProperty name="color" value="#FF0000"/>
    </inkml:brush>
  </inkml:definitions>
  <inkml:trace contextRef="#ctx0" brushRef="#br0">9749 4564,'0'25,"0"0,0 24,0-24,0 0,24 0,-24 24,0-24,0 0,0 25,0-26,0 51,0-50,0-1,0 26</inkml:trace>
  <inkml:trace contextRef="#ctx0" brushRef="#br0" timeOffset="1367.34">9773 4787,'25'-25,"0"25,25 0,-26 25,1 0,0-25,49 50,-49-50,25 0,-25 25,-1-25,1 0,-25 24</inkml:trace>
  <inkml:trace contextRef="#ctx0" brushRef="#br0" timeOffset="4967.74">9079 2332,'0'49,"0"1,0-1,25 1,-25 24,0-49,49 50,-49-50,0 24,0-24,0 0,0 24,0-24,25 50,-25-51,0 26,0-25,0 0,0-1,0 26,0-75,0 0,0 1,0-26,0 25,25-24,0 24,-25-25,24 50,-24-25,50 1,-25 24,0-25,0 25,24 0,-24 0,25 25,-26-1,-24 1,0 25,50-25,-50-1,0 26,0 0,25-50,-25 24,0 26,0-25,0 0,0-1,0 26,0-25,0 0,25-25,-25 24,24 1,-48-25</inkml:trace>
  <inkml:trace contextRef="#ctx0" brushRef="#br0" timeOffset="7791.28">10121 2853,'0'-25,"0"0,0 0,0-24,0-1,-25 50,0 0,0 0,0 0,1 0,-1 0,0 0,0 0,0 0,1 0,-1 25,0-25,0 49,-24-24,49 25,0-25,0-1,0 1,24 25,76 24,-76-74,1 0,0 0,25 0,24 0,-49 0,24 0,-24 0,0-25,0-24,24 49,-49-25,0-49,-24 49,-1 25,0-25</inkml:trace>
  <inkml:trace contextRef="#ctx0" brushRef="#br0" timeOffset="8758.99">10170 2853,'25'0,"0"0,0 0,24 0,-24 0,0 0,0 0,0 24,-1 1,1-25,0 25,0-25</inkml:trace>
  <inkml:trace contextRef="#ctx0" brushRef="#br0" timeOffset="10639.11">10642 2505,'0'25,"0"0,0 0,0-1,0 26,0-25,24-25,26 25,-25 0,0-25,-1 0,1 0,0 0,0 24,0-24,-1 25,1-25,-25 25,25-25,-25-25,25-49,-25 49,49-50,-49 1,0 49,25-74,-25 74,0 0,25-24,25 24,-50 0,24 0,-24 1</inkml:trace>
  <inkml:trace contextRef="#ctx0" brushRef="#br0" timeOffset="12807.06">11411 2902,'0'-25,"0"1,24 24,1-50,0 25,25-24,-26 24,26 0,0 0,-1-25,-24-24,0 49,24 0,-24-24,25 24,-50-25,25 26,-1-1,-24 0,0 0,-24 25,-1 0,0 0,-25 0,26 0,-1 0,0 0,-25 0,26 0,-1 0,-25 0,25 0,1 0,-1 0,-50 0,75 25,0 0,0 0,-24-1,24 26,0 0,0-26,0 1,0 0,0 25,0-26,0 1,24 0,1-25,0 25,-25 25,25-26,-25 1,25 0,-1-25,1 25,0-25,0 0,24 0,-24 0,0 0,49 0,-24 0,-25 0,0 0,-1 0,1 0,0 0,0 0,0 0,-25-25,24 25,1 0,25-50,-25 50,24-49,-24 24,0 25,0-25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a:t>Module 5</a:t>
            </a:r>
            <a:br>
              <a:rPr lang="en-US" b="1"/>
            </a:br>
            <a:r>
              <a:rPr lang="en-US" b="1"/>
              <a:t>Routing Protocols</a:t>
            </a:r>
            <a:endParaRPr lang="en-US"/>
          </a:p>
        </p:txBody>
      </p:sp>
      <p:sp>
        <p:nvSpPr>
          <p:cNvPr id="3" name="Subtitle 2"/>
          <p:cNvSpPr>
            <a:spLocks noGrp="1"/>
          </p:cNvSpPr>
          <p:nvPr>
            <p:ph type="subTitle" idx="1"/>
          </p:nvPr>
        </p:nvSpPr>
        <p:spPr/>
        <p:txBody>
          <a:bodyPr/>
          <a:lstStyle/>
          <a:p>
            <a:r>
              <a:rPr lang="en-US" err="1"/>
              <a:t>Dr</a:t>
            </a:r>
            <a:r>
              <a:rPr lang="en-US"/>
              <a:t> PUNITHA K</a:t>
            </a:r>
          </a:p>
        </p:txBody>
      </p:sp>
    </p:spTree>
    <p:extLst>
      <p:ext uri="{BB962C8B-B14F-4D97-AF65-F5344CB8AC3E}">
        <p14:creationId xmlns:p14="http://schemas.microsoft.com/office/powerpoint/2010/main" val="1406890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4597"/>
          <a:stretch/>
        </p:blipFill>
        <p:spPr bwMode="auto">
          <a:xfrm>
            <a:off x="304800" y="381000"/>
            <a:ext cx="8444250" cy="6124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1072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6654"/>
          <a:stretch/>
        </p:blipFill>
        <p:spPr bwMode="auto">
          <a:xfrm>
            <a:off x="304800" y="381000"/>
            <a:ext cx="8534400" cy="610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6915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1633"/>
          <a:stretch/>
        </p:blipFill>
        <p:spPr bwMode="auto">
          <a:xfrm>
            <a:off x="493426" y="304799"/>
            <a:ext cx="8421974" cy="6371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312920" y="3232440"/>
              <a:ext cx="902160" cy="581040"/>
            </p14:xfrm>
          </p:contentPart>
        </mc:Choice>
        <mc:Fallback xmlns="">
          <p:pic>
            <p:nvPicPr>
              <p:cNvPr id="4" name="Ink 3"/>
              <p:cNvPicPr/>
              <p:nvPr/>
            </p:nvPicPr>
            <p:blipFill>
              <a:blip r:embed="rId4"/>
              <a:stretch>
                <a:fillRect/>
              </a:stretch>
            </p:blipFill>
            <p:spPr>
              <a:xfrm>
                <a:off x="1303560" y="3223080"/>
                <a:ext cx="920880" cy="599760"/>
              </a:xfrm>
              <a:prstGeom prst="rect">
                <a:avLst/>
              </a:prstGeom>
            </p:spPr>
          </p:pic>
        </mc:Fallback>
      </mc:AlternateContent>
    </p:spTree>
    <p:extLst>
      <p:ext uri="{BB962C8B-B14F-4D97-AF65-F5344CB8AC3E}">
        <p14:creationId xmlns:p14="http://schemas.microsoft.com/office/powerpoint/2010/main" val="357743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228600" y="228599"/>
            <a:ext cx="8458200" cy="6197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851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9191"/>
          <a:stretch/>
        </p:blipFill>
        <p:spPr bwMode="auto">
          <a:xfrm>
            <a:off x="1714934" y="381000"/>
            <a:ext cx="6590866"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6563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0384"/>
          <a:stretch/>
        </p:blipFill>
        <p:spPr bwMode="auto">
          <a:xfrm>
            <a:off x="762000" y="1143000"/>
            <a:ext cx="7800083"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2194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9702"/>
          <a:stretch/>
        </p:blipFill>
        <p:spPr bwMode="auto">
          <a:xfrm>
            <a:off x="609600" y="457200"/>
            <a:ext cx="8077200" cy="5881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2930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707"/>
          <a:stretch/>
        </p:blipFill>
        <p:spPr bwMode="auto">
          <a:xfrm>
            <a:off x="685800" y="609600"/>
            <a:ext cx="7823679"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6960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84582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268440" y="794880"/>
              <a:ext cx="1152360" cy="1036080"/>
            </p14:xfrm>
          </p:contentPart>
        </mc:Choice>
        <mc:Fallback xmlns="">
          <p:pic>
            <p:nvPicPr>
              <p:cNvPr id="4" name="Ink 3"/>
              <p:cNvPicPr/>
              <p:nvPr/>
            </p:nvPicPr>
            <p:blipFill>
              <a:blip r:embed="rId4"/>
              <a:stretch>
                <a:fillRect/>
              </a:stretch>
            </p:blipFill>
            <p:spPr>
              <a:xfrm>
                <a:off x="3259080" y="785520"/>
                <a:ext cx="1171080" cy="1054800"/>
              </a:xfrm>
              <a:prstGeom prst="rect">
                <a:avLst/>
              </a:prstGeom>
            </p:spPr>
          </p:pic>
        </mc:Fallback>
      </mc:AlternateContent>
    </p:spTree>
    <p:extLst>
      <p:ext uri="{BB962C8B-B14F-4D97-AF65-F5344CB8AC3E}">
        <p14:creationId xmlns:p14="http://schemas.microsoft.com/office/powerpoint/2010/main" val="841820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Practice problem</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43263"/>
            <a:ext cx="7086600" cy="4592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7326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Overview</a:t>
            </a:r>
          </a:p>
        </p:txBody>
      </p:sp>
      <p:sp>
        <p:nvSpPr>
          <p:cNvPr id="3" name="Content Placeholder 2"/>
          <p:cNvSpPr>
            <a:spLocks noGrp="1"/>
          </p:cNvSpPr>
          <p:nvPr>
            <p:ph idx="1"/>
          </p:nvPr>
        </p:nvSpPr>
        <p:spPr>
          <a:xfrm>
            <a:off x="0" y="1371600"/>
            <a:ext cx="9144000" cy="5486400"/>
          </a:xfrm>
        </p:spPr>
        <p:txBody>
          <a:bodyPr/>
          <a:lstStyle/>
          <a:p>
            <a:pPr algn="just"/>
            <a:r>
              <a:rPr lang="en-US"/>
              <a:t>Routing - Link State and Distance Vector Routing Protocols- </a:t>
            </a:r>
            <a:r>
              <a:rPr lang="fr-FR"/>
              <a:t>Implémentation - Performance Analyses - </a:t>
            </a:r>
            <a:r>
              <a:rPr lang="fr-FR" err="1"/>
              <a:t>Packet</a:t>
            </a:r>
            <a:r>
              <a:rPr lang="fr-FR"/>
              <a:t> Tracer</a:t>
            </a:r>
            <a:endParaRPr lang="en-US"/>
          </a:p>
        </p:txBody>
      </p:sp>
    </p:spTree>
    <p:extLst>
      <p:ext uri="{BB962C8B-B14F-4D97-AF65-F5344CB8AC3E}">
        <p14:creationId xmlns:p14="http://schemas.microsoft.com/office/powerpoint/2010/main" val="1817623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normAutofit fontScale="90000"/>
          </a:bodyPr>
          <a:lstStyle/>
          <a:p>
            <a:r>
              <a:rPr lang="en-US" b="1"/>
              <a:t>Distance Vector Routing Algorithm</a:t>
            </a:r>
            <a:endParaRPr lang="en-US"/>
          </a:p>
        </p:txBody>
      </p:sp>
      <p:sp>
        <p:nvSpPr>
          <p:cNvPr id="3" name="Content Placeholder 2"/>
          <p:cNvSpPr>
            <a:spLocks noGrp="1"/>
          </p:cNvSpPr>
          <p:nvPr>
            <p:ph idx="1"/>
          </p:nvPr>
        </p:nvSpPr>
        <p:spPr>
          <a:xfrm>
            <a:off x="152400" y="762000"/>
            <a:ext cx="8839200" cy="6019800"/>
          </a:xfrm>
        </p:spPr>
        <p:txBody>
          <a:bodyPr>
            <a:normAutofit fontScale="92500" lnSpcReduction="10000"/>
          </a:bodyPr>
          <a:lstStyle/>
          <a:p>
            <a:pPr algn="just"/>
            <a:r>
              <a:rPr lang="en-US" sz="3000" b="1"/>
              <a:t>Distance vector algorithm is iterative, asynchronous and distributed.</a:t>
            </a:r>
            <a:endParaRPr lang="en-US" sz="3000"/>
          </a:p>
          <a:p>
            <a:pPr lvl="1" algn="just"/>
            <a:r>
              <a:rPr lang="en-US" sz="3000" b="1"/>
              <a:t>Distributed:</a:t>
            </a:r>
            <a:r>
              <a:rPr lang="en-US" sz="3000"/>
              <a:t> It is distributed in that each node receives information from one or more of its directly attached neighbors, performs calculation and then distributes the result back to its neighbors.</a:t>
            </a:r>
          </a:p>
          <a:p>
            <a:pPr lvl="1" algn="just"/>
            <a:r>
              <a:rPr lang="en-US" sz="3000" b="1"/>
              <a:t>Iterative:</a:t>
            </a:r>
            <a:r>
              <a:rPr lang="en-US" sz="3000"/>
              <a:t> It is iterative in that its process continues until no more information is available to be exchanged between neighbors.</a:t>
            </a:r>
          </a:p>
          <a:p>
            <a:pPr lvl="1" algn="just"/>
            <a:r>
              <a:rPr lang="en-US" sz="3000" b="1"/>
              <a:t>Asynchronous:</a:t>
            </a:r>
            <a:r>
              <a:rPr lang="en-US" sz="3000"/>
              <a:t> It does not require that all of its nodes operate in the lock step with each other.</a:t>
            </a:r>
          </a:p>
          <a:p>
            <a:pPr algn="just"/>
            <a:r>
              <a:rPr lang="en-US" sz="3000"/>
              <a:t>The Distance vector algorithm is a dynamic algorithm.</a:t>
            </a:r>
          </a:p>
          <a:p>
            <a:pPr algn="just"/>
            <a:r>
              <a:rPr lang="en-US" sz="3000"/>
              <a:t>It is mainly used in ARPANET, and RIP.</a:t>
            </a:r>
          </a:p>
          <a:p>
            <a:pPr algn="just"/>
            <a:r>
              <a:rPr lang="en-US" sz="3000"/>
              <a:t>Each router maintains a distance table known as </a:t>
            </a:r>
            <a:r>
              <a:rPr lang="en-US" sz="3000" b="1"/>
              <a:t>Vector</a:t>
            </a:r>
            <a:r>
              <a:rPr lang="en-US" sz="3000"/>
              <a:t>.</a:t>
            </a:r>
          </a:p>
          <a:p>
            <a:endParaRPr lang="en-US"/>
          </a:p>
        </p:txBody>
      </p:sp>
    </p:spTree>
    <p:extLst>
      <p:ext uri="{BB962C8B-B14F-4D97-AF65-F5344CB8AC3E}">
        <p14:creationId xmlns:p14="http://schemas.microsoft.com/office/powerpoint/2010/main" val="3804029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a:t>Three Keys to understand the working of Distance Vector Routing Algorithm</a:t>
            </a:r>
          </a:p>
        </p:txBody>
      </p:sp>
      <p:sp>
        <p:nvSpPr>
          <p:cNvPr id="3" name="Content Placeholder 2"/>
          <p:cNvSpPr>
            <a:spLocks noGrp="1"/>
          </p:cNvSpPr>
          <p:nvPr>
            <p:ph idx="1"/>
          </p:nvPr>
        </p:nvSpPr>
        <p:spPr>
          <a:xfrm>
            <a:off x="6926" y="1524000"/>
            <a:ext cx="9137073" cy="5181600"/>
          </a:xfrm>
        </p:spPr>
        <p:txBody>
          <a:bodyPr>
            <a:normAutofit fontScale="92500" lnSpcReduction="20000"/>
          </a:bodyPr>
          <a:lstStyle/>
          <a:p>
            <a:pPr algn="just"/>
            <a:r>
              <a:rPr lang="en-US" b="1"/>
              <a:t>Knowledge about the whole network:</a:t>
            </a:r>
            <a:r>
              <a:rPr lang="en-US"/>
              <a:t> Each router shares its knowledge through the entire network. The Router sends its collected knowledge about the network to its neighbors.</a:t>
            </a:r>
          </a:p>
          <a:p>
            <a:pPr algn="just"/>
            <a:r>
              <a:rPr lang="en-US" b="1"/>
              <a:t>Routing only to neighbors:</a:t>
            </a:r>
            <a:r>
              <a:rPr lang="en-US"/>
              <a:t> The router sends its knowledge about the network to only those routers which have direct links. The information is received by the router and uses the information to update its own routing table.</a:t>
            </a:r>
          </a:p>
          <a:p>
            <a:pPr algn="just"/>
            <a:r>
              <a:rPr lang="en-US" b="1"/>
              <a:t>Information sharing at regular intervals:</a:t>
            </a:r>
            <a:r>
              <a:rPr lang="en-US"/>
              <a:t> Within 30 seconds, the router sends the information to the neighboring routers.</a:t>
            </a:r>
          </a:p>
          <a:p>
            <a:endParaRPr lang="en-US"/>
          </a:p>
        </p:txBody>
      </p:sp>
    </p:spTree>
    <p:extLst>
      <p:ext uri="{BB962C8B-B14F-4D97-AF65-F5344CB8AC3E}">
        <p14:creationId xmlns:p14="http://schemas.microsoft.com/office/powerpoint/2010/main" val="3547583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normAutofit/>
          </a:bodyPr>
          <a:lstStyle/>
          <a:p>
            <a:r>
              <a:rPr lang="en-US" b="1"/>
              <a:t>Distance Vector Routing Algorithm</a:t>
            </a:r>
          </a:p>
        </p:txBody>
      </p:sp>
      <p:sp>
        <p:nvSpPr>
          <p:cNvPr id="3" name="Content Placeholder 2"/>
          <p:cNvSpPr>
            <a:spLocks noGrp="1"/>
          </p:cNvSpPr>
          <p:nvPr>
            <p:ph idx="1"/>
          </p:nvPr>
        </p:nvSpPr>
        <p:spPr>
          <a:xfrm>
            <a:off x="6926" y="914400"/>
            <a:ext cx="9137073" cy="5791200"/>
          </a:xfrm>
        </p:spPr>
        <p:txBody>
          <a:bodyPr>
            <a:normAutofit/>
          </a:bodyPr>
          <a:lstStyle/>
          <a:p>
            <a:pPr algn="just"/>
            <a:r>
              <a:rPr lang="en-US"/>
              <a:t>Let d</a:t>
            </a:r>
            <a:r>
              <a:rPr lang="en-US" baseline="-25000"/>
              <a:t>x</a:t>
            </a:r>
            <a:r>
              <a:rPr lang="en-US"/>
              <a:t>(y) be the cost of the least-cost path from node x to node y. The least costs are related by Bellman-Ford equation,</a:t>
            </a:r>
          </a:p>
          <a:p>
            <a:pPr marL="0" indent="0" algn="just">
              <a:buNone/>
            </a:pPr>
            <a:r>
              <a:rPr lang="en-US"/>
              <a:t>  </a:t>
            </a:r>
            <a:r>
              <a:rPr lang="en-US" sz="3600" b="1"/>
              <a:t>d</a:t>
            </a:r>
            <a:r>
              <a:rPr lang="en-US" sz="3600" b="1" baseline="-25000"/>
              <a:t>x</a:t>
            </a:r>
            <a:r>
              <a:rPr lang="en-US" sz="3600" b="1"/>
              <a:t>(y) = </a:t>
            </a:r>
            <a:r>
              <a:rPr lang="en-US" sz="3600" b="1" err="1"/>
              <a:t>min</a:t>
            </a:r>
            <a:r>
              <a:rPr lang="en-US" sz="3600" b="1" baseline="-25000" err="1"/>
              <a:t>v</a:t>
            </a:r>
            <a:r>
              <a:rPr lang="en-US" sz="3600" b="1"/>
              <a:t>{c(</a:t>
            </a:r>
            <a:r>
              <a:rPr lang="en-US" sz="3600" b="1" err="1"/>
              <a:t>x,v</a:t>
            </a:r>
            <a:r>
              <a:rPr lang="en-US" sz="3600" b="1"/>
              <a:t>) + d</a:t>
            </a:r>
            <a:r>
              <a:rPr lang="en-US" sz="3600" b="1" baseline="-25000"/>
              <a:t>v</a:t>
            </a:r>
            <a:r>
              <a:rPr lang="en-US" sz="3600" b="1"/>
              <a:t>(y)} </a:t>
            </a:r>
          </a:p>
          <a:p>
            <a:pPr algn="just"/>
            <a:r>
              <a:rPr lang="en-US" b="1"/>
              <a:t>Where</a:t>
            </a:r>
            <a:r>
              <a:rPr lang="en-US"/>
              <a:t> the </a:t>
            </a:r>
            <a:r>
              <a:rPr lang="en-US" err="1"/>
              <a:t>minv</a:t>
            </a:r>
            <a:r>
              <a:rPr lang="en-US"/>
              <a:t> is the equation taken for all x neighbors. After traveling from x to v, if we consider the least-cost path from v to y, the path cost will be c(</a:t>
            </a:r>
            <a:r>
              <a:rPr lang="en-US" err="1"/>
              <a:t>x,v</a:t>
            </a:r>
            <a:r>
              <a:rPr lang="en-US"/>
              <a:t>)+d</a:t>
            </a:r>
            <a:r>
              <a:rPr lang="en-US" baseline="-25000"/>
              <a:t>v</a:t>
            </a:r>
            <a:r>
              <a:rPr lang="en-US"/>
              <a:t>(y). The least cost from x to y is the minimum of c(</a:t>
            </a:r>
            <a:r>
              <a:rPr lang="en-US" err="1"/>
              <a:t>x,v</a:t>
            </a:r>
            <a:r>
              <a:rPr lang="en-US"/>
              <a:t>)+d</a:t>
            </a:r>
            <a:r>
              <a:rPr lang="en-US" baseline="-25000"/>
              <a:t>v</a:t>
            </a:r>
            <a:r>
              <a:rPr lang="en-US"/>
              <a:t>(y) taken over all neighbors.</a:t>
            </a:r>
          </a:p>
          <a:p>
            <a:endParaRPr lang="en-US"/>
          </a:p>
        </p:txBody>
      </p:sp>
    </p:spTree>
    <p:extLst>
      <p:ext uri="{BB962C8B-B14F-4D97-AF65-F5344CB8AC3E}">
        <p14:creationId xmlns:p14="http://schemas.microsoft.com/office/powerpoint/2010/main" val="936107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normAutofit/>
          </a:bodyPr>
          <a:lstStyle/>
          <a:p>
            <a:r>
              <a:rPr lang="en-US" b="1"/>
              <a:t>Distance Vector Routing Algorithm</a:t>
            </a:r>
          </a:p>
        </p:txBody>
      </p:sp>
      <p:sp>
        <p:nvSpPr>
          <p:cNvPr id="3" name="Content Placeholder 2"/>
          <p:cNvSpPr>
            <a:spLocks noGrp="1"/>
          </p:cNvSpPr>
          <p:nvPr>
            <p:ph idx="1"/>
          </p:nvPr>
        </p:nvSpPr>
        <p:spPr>
          <a:xfrm>
            <a:off x="6926" y="914400"/>
            <a:ext cx="9137073" cy="5791200"/>
          </a:xfrm>
        </p:spPr>
        <p:txBody>
          <a:bodyPr>
            <a:normAutofit/>
          </a:bodyPr>
          <a:lstStyle/>
          <a:p>
            <a:pPr algn="just" fontAlgn="base"/>
            <a:r>
              <a:rPr lang="en-US" sz="3600"/>
              <a:t>A router transmits its distance vector to each of its neighbors in a routing packet.</a:t>
            </a:r>
          </a:p>
          <a:p>
            <a:pPr algn="just" fontAlgn="base"/>
            <a:r>
              <a:rPr lang="en-US" sz="3600"/>
              <a:t>Each router receives and saves the most recently received distance vector from each of its neighbors.</a:t>
            </a:r>
          </a:p>
          <a:p>
            <a:pPr algn="just" fontAlgn="base"/>
            <a:r>
              <a:rPr lang="en-US" sz="3600"/>
              <a:t>A router recalculates its distance vector when:</a:t>
            </a:r>
          </a:p>
          <a:p>
            <a:pPr lvl="1" algn="just" fontAlgn="base"/>
            <a:r>
              <a:rPr lang="en-US" sz="3200"/>
              <a:t>It receives a distance vector from a neighbor containing different information than before.</a:t>
            </a:r>
          </a:p>
          <a:p>
            <a:pPr lvl="1" algn="just" fontAlgn="base"/>
            <a:r>
              <a:rPr lang="en-US" sz="3200"/>
              <a:t>It discovers that a link to a neighbor has gone down.</a:t>
            </a:r>
          </a:p>
          <a:p>
            <a:endParaRPr lang="en-US"/>
          </a:p>
        </p:txBody>
      </p:sp>
    </p:spTree>
    <p:extLst>
      <p:ext uri="{BB962C8B-B14F-4D97-AF65-F5344CB8AC3E}">
        <p14:creationId xmlns:p14="http://schemas.microsoft.com/office/powerpoint/2010/main" val="459847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a:t> DV calculation is based on minimizing the cost to each destination</a:t>
            </a:r>
          </a:p>
        </p:txBody>
      </p:sp>
      <p:sp>
        <p:nvSpPr>
          <p:cNvPr id="3" name="Content Placeholder 2"/>
          <p:cNvSpPr>
            <a:spLocks noGrp="1"/>
          </p:cNvSpPr>
          <p:nvPr>
            <p:ph idx="1"/>
          </p:nvPr>
        </p:nvSpPr>
        <p:spPr>
          <a:xfrm>
            <a:off x="76200" y="1524000"/>
            <a:ext cx="8991600" cy="4602163"/>
          </a:xfrm>
        </p:spPr>
        <p:txBody>
          <a:bodyPr/>
          <a:lstStyle/>
          <a:p>
            <a:pPr marL="0" indent="0">
              <a:buNone/>
            </a:pPr>
            <a:r>
              <a:rPr lang="en-US" err="1"/>
              <a:t>Dx</a:t>
            </a:r>
            <a:r>
              <a:rPr lang="en-US"/>
              <a:t>(y) = Estimate of least cost from x to y</a:t>
            </a:r>
          </a:p>
          <a:p>
            <a:pPr marL="0" indent="0">
              <a:buNone/>
            </a:pPr>
            <a:r>
              <a:rPr lang="en-US"/>
              <a:t>C(</a:t>
            </a:r>
            <a:r>
              <a:rPr lang="en-US" err="1"/>
              <a:t>x,v</a:t>
            </a:r>
            <a:r>
              <a:rPr lang="en-US"/>
              <a:t>) = Node x knows cost to each neighbor v </a:t>
            </a:r>
          </a:p>
          <a:p>
            <a:pPr marL="0" indent="0">
              <a:buNone/>
            </a:pPr>
            <a:r>
              <a:rPr lang="en-US" err="1"/>
              <a:t>Dx</a:t>
            </a:r>
            <a:r>
              <a:rPr lang="en-US"/>
              <a:t> = [</a:t>
            </a:r>
            <a:r>
              <a:rPr lang="en-US" err="1"/>
              <a:t>Dx</a:t>
            </a:r>
            <a:r>
              <a:rPr lang="en-US"/>
              <a:t>(y):y ∈ N] = Node x maintains distance vector Node x also maintains its neighbors' distance vectors – For each neighbor v, x maintains </a:t>
            </a:r>
            <a:r>
              <a:rPr lang="en-US" err="1"/>
              <a:t>Dv</a:t>
            </a:r>
            <a:r>
              <a:rPr lang="en-US"/>
              <a:t> = [</a:t>
            </a:r>
            <a:r>
              <a:rPr lang="en-US" err="1"/>
              <a:t>Dv</a:t>
            </a:r>
            <a:r>
              <a:rPr lang="en-US"/>
              <a:t>(y): y ∈ N]</a:t>
            </a:r>
          </a:p>
        </p:txBody>
      </p:sp>
    </p:spTree>
    <p:extLst>
      <p:ext uri="{BB962C8B-B14F-4D97-AF65-F5344CB8AC3E}">
        <p14:creationId xmlns:p14="http://schemas.microsoft.com/office/powerpoint/2010/main" val="848856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341438"/>
          </a:xfrm>
        </p:spPr>
        <p:txBody>
          <a:bodyPr>
            <a:noAutofit/>
          </a:bodyPr>
          <a:lstStyle/>
          <a:p>
            <a:pPr algn="just"/>
            <a:r>
              <a:rPr lang="en-US" sz="2800" b="1"/>
              <a:t>Consider 3-routers X, Y and Z as shown in figure. Each router have their routing table. Every routing table will contain distance to the destination nodes</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8922" y="1600200"/>
            <a:ext cx="8046156"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4016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553200"/>
          </a:xfrm>
        </p:spPr>
        <p:txBody>
          <a:bodyPr>
            <a:normAutofit/>
          </a:bodyPr>
          <a:lstStyle/>
          <a:p>
            <a:pPr algn="just" fontAlgn="base"/>
            <a:r>
              <a:rPr lang="en-US"/>
              <a:t>Consider router X , X will share it routing table to neighbors and neighbors will share it routing table to it to X and distance from node X to destination will be calculated using bellmen- ford equation.</a:t>
            </a:r>
          </a:p>
          <a:p>
            <a:pPr marL="0" indent="0" algn="just" fontAlgn="base">
              <a:buNone/>
            </a:pPr>
            <a:endParaRPr lang="en-US"/>
          </a:p>
          <a:p>
            <a:pPr marL="0" indent="0" algn="just" fontAlgn="base">
              <a:buNone/>
            </a:pPr>
            <a:r>
              <a:rPr lang="en-US" err="1"/>
              <a:t>Dx</a:t>
            </a:r>
            <a:r>
              <a:rPr lang="en-US"/>
              <a:t>(y) = min { C(</a:t>
            </a:r>
            <a:r>
              <a:rPr lang="en-US" err="1"/>
              <a:t>x,v</a:t>
            </a:r>
            <a:r>
              <a:rPr lang="en-US"/>
              <a:t>) + </a:t>
            </a:r>
            <a:r>
              <a:rPr lang="en-US" err="1"/>
              <a:t>Dv</a:t>
            </a:r>
            <a:r>
              <a:rPr lang="en-US"/>
              <a:t>(y)} for each node y ∈ N </a:t>
            </a:r>
          </a:p>
          <a:p>
            <a:pPr marL="0" indent="0" algn="just" fontAlgn="base">
              <a:buNone/>
            </a:pPr>
            <a:endParaRPr lang="en-US"/>
          </a:p>
          <a:p>
            <a:pPr algn="just" fontAlgn="base"/>
            <a:r>
              <a:rPr lang="en-US"/>
              <a:t>As we can see that distance will be less going from X to Z when Y is intermediate node(hop) so it will be update in routing table X.</a:t>
            </a:r>
          </a:p>
          <a:p>
            <a:endParaRPr lang="en-US"/>
          </a:p>
        </p:txBody>
      </p:sp>
    </p:spTree>
    <p:extLst>
      <p:ext uri="{BB962C8B-B14F-4D97-AF65-F5344CB8AC3E}">
        <p14:creationId xmlns:p14="http://schemas.microsoft.com/office/powerpoint/2010/main" val="1768875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Similarly for Z also</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8922" y="1600200"/>
            <a:ext cx="8046156"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9095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Finally the routing table for all</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8922" y="1600200"/>
            <a:ext cx="8046156"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0445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US" b="1"/>
              <a:t>Advantages of Distance Vector routing</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dirty="0">
                <a:ea typeface="+mn-lt"/>
                <a:cs typeface="+mn-lt"/>
              </a:rPr>
              <a:t>It is simpler to configure and maintain than link state routing</a:t>
            </a:r>
            <a:br>
              <a:rPr lang="en-US" dirty="0"/>
            </a:br>
            <a:endParaRPr lang="en-US">
              <a:cs typeface="Calibri"/>
            </a:endParaRPr>
          </a:p>
        </p:txBody>
      </p:sp>
    </p:spTree>
    <p:extLst>
      <p:ext uri="{BB962C8B-B14F-4D97-AF65-F5344CB8AC3E}">
        <p14:creationId xmlns:p14="http://schemas.microsoft.com/office/powerpoint/2010/main" val="3967671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Introduction</a:t>
            </a:r>
          </a:p>
        </p:txBody>
      </p:sp>
      <p:sp>
        <p:nvSpPr>
          <p:cNvPr id="3" name="Content Placeholder 2"/>
          <p:cNvSpPr>
            <a:spLocks noGrp="1"/>
          </p:cNvSpPr>
          <p:nvPr>
            <p:ph idx="1"/>
          </p:nvPr>
        </p:nvSpPr>
        <p:spPr>
          <a:xfrm>
            <a:off x="0" y="1371600"/>
            <a:ext cx="9144000" cy="5486400"/>
          </a:xfrm>
        </p:spPr>
        <p:txBody>
          <a:bodyPr/>
          <a:lstStyle/>
          <a:p>
            <a:pPr algn="just"/>
            <a:r>
              <a:rPr lang="en-US"/>
              <a:t>Routing is a process which is performed by layer 3 (or network layer) devices in order to deliver the packet by choosing an optimal path from one network to another.</a:t>
            </a:r>
          </a:p>
        </p:txBody>
      </p:sp>
    </p:spTree>
    <p:extLst>
      <p:ext uri="{BB962C8B-B14F-4D97-AF65-F5344CB8AC3E}">
        <p14:creationId xmlns:p14="http://schemas.microsoft.com/office/powerpoint/2010/main" val="3075652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a:t>Disadvantages of Distance Vector routing</a:t>
            </a:r>
            <a:endParaRPr lang="en-US"/>
          </a:p>
        </p:txBody>
      </p:sp>
      <p:sp>
        <p:nvSpPr>
          <p:cNvPr id="3" name="Content Placeholder 2"/>
          <p:cNvSpPr>
            <a:spLocks noGrp="1"/>
          </p:cNvSpPr>
          <p:nvPr>
            <p:ph idx="1"/>
          </p:nvPr>
        </p:nvSpPr>
        <p:spPr/>
        <p:txBody>
          <a:bodyPr>
            <a:normAutofit fontScale="85000" lnSpcReduction="20000"/>
          </a:bodyPr>
          <a:lstStyle/>
          <a:p>
            <a:r>
              <a:rPr lang="en-US"/>
              <a:t>It is slower to converge than link state.</a:t>
            </a:r>
          </a:p>
          <a:p>
            <a:r>
              <a:rPr lang="en-US"/>
              <a:t>It is at risk from the count-to-infinity problem.</a:t>
            </a:r>
          </a:p>
          <a:p>
            <a:r>
              <a:rPr lang="en-US"/>
              <a:t>It creates more traffic than link state since a hop count change must be propagated to all routers and processed on each router. Hop count updates take place on a periodic basis, even if there are no changes in the network topology, so bandwidth-wasting broadcasts still occur.</a:t>
            </a:r>
          </a:p>
          <a:p>
            <a:r>
              <a:rPr lang="en-US"/>
              <a:t>For larger networks, distance vector routing results in larger routing tables than link state since each router must know about all other routers. This can also lead to congestion on WAN links</a:t>
            </a:r>
          </a:p>
        </p:txBody>
      </p:sp>
    </p:spTree>
    <p:extLst>
      <p:ext uri="{BB962C8B-B14F-4D97-AF65-F5344CB8AC3E}">
        <p14:creationId xmlns:p14="http://schemas.microsoft.com/office/powerpoint/2010/main" val="1627647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Practice Problem</a:t>
            </a:r>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8018" t="16197" r="3389" b="47576"/>
          <a:stretch/>
        </p:blipFill>
        <p:spPr bwMode="auto">
          <a:xfrm>
            <a:off x="685800" y="1752600"/>
            <a:ext cx="6858000" cy="4885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2165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8667261"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0435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244" t="1220" r="10505" b="5747"/>
          <a:stretch/>
        </p:blipFill>
        <p:spPr bwMode="auto">
          <a:xfrm>
            <a:off x="346840" y="173420"/>
            <a:ext cx="8659491" cy="6468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5685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2558" t="7141" r="2606" b="5427"/>
          <a:stretch/>
        </p:blipFill>
        <p:spPr bwMode="auto">
          <a:xfrm>
            <a:off x="461682" y="273423"/>
            <a:ext cx="807720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5315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894" t="7141" r="7894" b="32249"/>
          <a:stretch/>
        </p:blipFill>
        <p:spPr bwMode="auto">
          <a:xfrm>
            <a:off x="152400" y="304800"/>
            <a:ext cx="8763000" cy="3530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006" t="1278" r="8998" b="37416"/>
          <a:stretch/>
        </p:blipFill>
        <p:spPr bwMode="auto">
          <a:xfrm>
            <a:off x="609600" y="3429000"/>
            <a:ext cx="7620000" cy="2774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1927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9" name="Picture 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152" t="2264" r="4173" b="10652"/>
          <a:stretch/>
        </p:blipFill>
        <p:spPr bwMode="auto">
          <a:xfrm>
            <a:off x="457200" y="533400"/>
            <a:ext cx="8467344"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2179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24" t="1724" r="2701" b="6250"/>
          <a:stretch/>
        </p:blipFill>
        <p:spPr bwMode="auto">
          <a:xfrm>
            <a:off x="77056" y="-719191"/>
            <a:ext cx="9222163" cy="670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551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411" r="10244" b="5078"/>
          <a:stretch/>
        </p:blipFill>
        <p:spPr bwMode="auto">
          <a:xfrm>
            <a:off x="0" y="152400"/>
            <a:ext cx="9104293"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662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normAutofit fontScale="90000"/>
          </a:bodyPr>
          <a:lstStyle/>
          <a:p>
            <a:r>
              <a:rPr lang="en-US" b="1"/>
              <a:t>Routing</a:t>
            </a:r>
            <a:endParaRPr lang="en-US"/>
          </a:p>
        </p:txBody>
      </p:sp>
      <p:sp>
        <p:nvSpPr>
          <p:cNvPr id="3" name="Content Placeholder 2"/>
          <p:cNvSpPr>
            <a:spLocks noGrp="1"/>
          </p:cNvSpPr>
          <p:nvPr>
            <p:ph idx="1"/>
          </p:nvPr>
        </p:nvSpPr>
        <p:spPr>
          <a:xfrm>
            <a:off x="152400" y="914400"/>
            <a:ext cx="8839200" cy="5791200"/>
          </a:xfrm>
        </p:spPr>
        <p:txBody>
          <a:bodyPr>
            <a:normAutofit lnSpcReduction="10000"/>
          </a:bodyPr>
          <a:lstStyle/>
          <a:p>
            <a:pPr algn="just"/>
            <a:r>
              <a:rPr lang="en-US"/>
              <a:t>Process of establishing the routes that data packets to reach the destination. </a:t>
            </a:r>
          </a:p>
          <a:p>
            <a:pPr algn="just"/>
            <a:r>
              <a:rPr lang="en-US"/>
              <a:t>In this process, a routing table is created which contains information regarding routes which data packets follow. </a:t>
            </a:r>
          </a:p>
          <a:p>
            <a:pPr algn="just"/>
            <a:r>
              <a:rPr lang="en-US"/>
              <a:t>Various routing algorithm are used for the purpose of deciding which route an incoming data packet needs to be transmitted on to reach destination efficiently. </a:t>
            </a:r>
          </a:p>
          <a:p>
            <a:pPr algn="just"/>
            <a:r>
              <a:rPr lang="en-US"/>
              <a:t>Routing algorithm mathematically computes the best path, i.e. “least – cost path” that the packet can be routed through</a:t>
            </a:r>
          </a:p>
        </p:txBody>
      </p:sp>
    </p:spTree>
    <p:extLst>
      <p:ext uri="{BB962C8B-B14F-4D97-AF65-F5344CB8AC3E}">
        <p14:creationId xmlns:p14="http://schemas.microsoft.com/office/powerpoint/2010/main" val="2063463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Types of Routing Algorithms</a:t>
            </a:r>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207634" cy="5394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9321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33400"/>
          </a:xfrm>
        </p:spPr>
        <p:txBody>
          <a:bodyPr>
            <a:normAutofit fontScale="90000"/>
          </a:bodyPr>
          <a:lstStyle/>
          <a:p>
            <a:r>
              <a:rPr lang="en-US" b="1"/>
              <a:t>Adaptive Routing Algorithms</a:t>
            </a:r>
          </a:p>
        </p:txBody>
      </p:sp>
      <p:sp>
        <p:nvSpPr>
          <p:cNvPr id="3" name="Content Placeholder 2"/>
          <p:cNvSpPr>
            <a:spLocks noGrp="1"/>
          </p:cNvSpPr>
          <p:nvPr>
            <p:ph idx="1"/>
          </p:nvPr>
        </p:nvSpPr>
        <p:spPr>
          <a:xfrm>
            <a:off x="0" y="838200"/>
            <a:ext cx="8991600" cy="5943600"/>
          </a:xfrm>
        </p:spPr>
        <p:txBody>
          <a:bodyPr>
            <a:normAutofit fontScale="85000" lnSpcReduction="20000"/>
          </a:bodyPr>
          <a:lstStyle/>
          <a:p>
            <a:pPr algn="just"/>
            <a:r>
              <a:rPr lang="en-US"/>
              <a:t>Dynamic routing algorithms, makes routing decisions dynamically depending on the network conditions.</a:t>
            </a:r>
          </a:p>
          <a:p>
            <a:pPr algn="just"/>
            <a:r>
              <a:rPr lang="en-US"/>
              <a:t>Routing table is constructs depending on network traffic and topology. </a:t>
            </a:r>
          </a:p>
          <a:p>
            <a:pPr algn="just"/>
            <a:r>
              <a:rPr lang="en-US"/>
              <a:t>Try to compute the optimized route depending upon the hop count, transit time and distance.</a:t>
            </a:r>
          </a:p>
          <a:p>
            <a:pPr algn="just"/>
            <a:r>
              <a:rPr lang="en-US"/>
              <a:t>Types of adaptive routing algorithms are −</a:t>
            </a:r>
          </a:p>
          <a:p>
            <a:pPr algn="just"/>
            <a:r>
              <a:rPr lang="en-US" b="1"/>
              <a:t>Centralized algorithm</a:t>
            </a:r>
            <a:r>
              <a:rPr lang="en-US"/>
              <a:t> − finds the least-cost path between source and destination nodes by using global knowledge about the network. (Global routing algorithm)</a:t>
            </a:r>
          </a:p>
          <a:p>
            <a:pPr algn="just"/>
            <a:r>
              <a:rPr lang="en-US" b="1"/>
              <a:t>Isolated algorithm</a:t>
            </a:r>
            <a:r>
              <a:rPr lang="en-US"/>
              <a:t> − procures routing information by using local information instead of gathering information from other nodes.</a:t>
            </a:r>
          </a:p>
          <a:p>
            <a:pPr algn="just"/>
            <a:r>
              <a:rPr lang="en-US" b="1"/>
              <a:t>Distributed algorithm</a:t>
            </a:r>
            <a:r>
              <a:rPr lang="en-US"/>
              <a:t> − decentralized algorithm that computes the least-cost path between source and destination iteratively in a distributed manner.</a:t>
            </a:r>
          </a:p>
        </p:txBody>
      </p:sp>
    </p:spTree>
    <p:extLst>
      <p:ext uri="{BB962C8B-B14F-4D97-AF65-F5344CB8AC3E}">
        <p14:creationId xmlns:p14="http://schemas.microsoft.com/office/powerpoint/2010/main" val="3230142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fontScale="90000"/>
          </a:bodyPr>
          <a:lstStyle/>
          <a:p>
            <a:r>
              <a:rPr lang="en-US" b="1"/>
              <a:t>Non – Adaptive Routing Algorithms</a:t>
            </a:r>
            <a:endParaRPr lang="en-US"/>
          </a:p>
        </p:txBody>
      </p:sp>
      <p:sp>
        <p:nvSpPr>
          <p:cNvPr id="3" name="Content Placeholder 2"/>
          <p:cNvSpPr>
            <a:spLocks noGrp="1"/>
          </p:cNvSpPr>
          <p:nvPr>
            <p:ph idx="1"/>
          </p:nvPr>
        </p:nvSpPr>
        <p:spPr>
          <a:xfrm>
            <a:off x="0" y="1143000"/>
            <a:ext cx="9067800" cy="5562600"/>
          </a:xfrm>
        </p:spPr>
        <p:txBody>
          <a:bodyPr>
            <a:normAutofit fontScale="85000" lnSpcReduction="10000"/>
          </a:bodyPr>
          <a:lstStyle/>
          <a:p>
            <a:pPr algn="just"/>
            <a:r>
              <a:rPr lang="en-US" b="1"/>
              <a:t>Static routing algorithms</a:t>
            </a:r>
            <a:r>
              <a:rPr lang="en-US"/>
              <a:t>, construct a static routing table to determine the path through which packets are to be sent. </a:t>
            </a:r>
          </a:p>
          <a:p>
            <a:pPr algn="just"/>
            <a:r>
              <a:rPr lang="en-US"/>
              <a:t>Static routing table is constructed based upon the routing information stored in the routers when the network is booted up.</a:t>
            </a:r>
          </a:p>
          <a:p>
            <a:pPr algn="just"/>
            <a:r>
              <a:rPr lang="en-US"/>
              <a:t>Types of non – adaptive routing algorithms are −</a:t>
            </a:r>
          </a:p>
          <a:p>
            <a:pPr algn="just"/>
            <a:r>
              <a:rPr lang="en-US" b="1"/>
              <a:t>Flooding</a:t>
            </a:r>
            <a:r>
              <a:rPr lang="en-US"/>
              <a:t> − when a data packet arrives at a router, it is sent to all the outgoing links except the one it has arrived on. Flooding may be uncontrolled, controlled or selective flooding.</a:t>
            </a:r>
          </a:p>
          <a:p>
            <a:pPr algn="just"/>
            <a:r>
              <a:rPr lang="en-US" b="1"/>
              <a:t>Random walks</a:t>
            </a:r>
            <a:r>
              <a:rPr lang="en-US"/>
              <a:t> (</a:t>
            </a:r>
            <a:r>
              <a:rPr lang="en-US" b="1"/>
              <a:t>probabilistic algorithm) </a:t>
            </a:r>
            <a:r>
              <a:rPr lang="en-US"/>
              <a:t>where a data packet is sent by the router to any one of its neighbors randomly.</a:t>
            </a:r>
          </a:p>
          <a:p>
            <a:endParaRPr lang="en-US"/>
          </a:p>
        </p:txBody>
      </p:sp>
    </p:spTree>
    <p:extLst>
      <p:ext uri="{BB962C8B-B14F-4D97-AF65-F5344CB8AC3E}">
        <p14:creationId xmlns:p14="http://schemas.microsoft.com/office/powerpoint/2010/main" val="4259435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a:bodyPr>
          <a:lstStyle/>
          <a:p>
            <a:r>
              <a:rPr lang="en-US" b="1"/>
              <a:t>Routing v/s Flooding</a:t>
            </a:r>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676400"/>
            <a:ext cx="8552486"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4355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normAutofit fontScale="90000"/>
          </a:bodyPr>
          <a:lstStyle/>
          <a:p>
            <a:r>
              <a:rPr lang="en-US" b="1"/>
              <a:t>Configuration</a:t>
            </a:r>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078374"/>
            <a:ext cx="8050243" cy="555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7161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5B0B573EC6A244CBB1320D8E6061CD0" ma:contentTypeVersion="12" ma:contentTypeDescription="Create a new document." ma:contentTypeScope="" ma:versionID="607c0016ddcdc6d8dce74a8843b43174">
  <xsd:schema xmlns:xsd="http://www.w3.org/2001/XMLSchema" xmlns:xs="http://www.w3.org/2001/XMLSchema" xmlns:p="http://schemas.microsoft.com/office/2006/metadata/properties" xmlns:ns2="d12f77d6-7435-44c9-91b9-005915f196b3" xmlns:ns3="a14683dc-acff-4aa3-9ceb-a35f8ebed1f0" targetNamespace="http://schemas.microsoft.com/office/2006/metadata/properties" ma:root="true" ma:fieldsID="3984c9aaa21a942eebc8c95f5575fa7a" ns2:_="" ns3:_="">
    <xsd:import namespace="d12f77d6-7435-44c9-91b9-005915f196b3"/>
    <xsd:import namespace="a14683dc-acff-4aa3-9ceb-a35f8ebed1f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2f77d6-7435-44c9-91b9-005915f196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14683dc-acff-4aa3-9ceb-a35f8ebed1f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C50B745-E661-4ABD-8D26-5006DB3B2C4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AF48048-DBBC-488D-9E7A-CEEBBAEE51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2f77d6-7435-44c9-91b9-005915f196b3"/>
    <ds:schemaRef ds:uri="a14683dc-acff-4aa3-9ceb-a35f8ebed1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168512-4B55-4149-8AAF-F4EF428288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38</Slides>
  <Notes>0</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Module 5 Routing Protocols</vt:lpstr>
      <vt:lpstr>Overview</vt:lpstr>
      <vt:lpstr>Introduction</vt:lpstr>
      <vt:lpstr>Routing</vt:lpstr>
      <vt:lpstr>Types of Routing Algorithms</vt:lpstr>
      <vt:lpstr>Adaptive Routing Algorithms</vt:lpstr>
      <vt:lpstr>Non – Adaptive Routing Algorithms</vt:lpstr>
      <vt:lpstr>Routing v/s Flooding</vt:lpstr>
      <vt:lpstr>Configuration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problem</vt:lpstr>
      <vt:lpstr>Distance Vector Routing Algorithm</vt:lpstr>
      <vt:lpstr>Three Keys to understand the working of Distance Vector Routing Algorithm</vt:lpstr>
      <vt:lpstr>Distance Vector Routing Algorithm</vt:lpstr>
      <vt:lpstr>Distance Vector Routing Algorithm</vt:lpstr>
      <vt:lpstr> DV calculation is based on minimizing the cost to each destination</vt:lpstr>
      <vt:lpstr>Consider 3-routers X, Y and Z as shown in figure. Each router have their routing table. Every routing table will contain distance to the destination nodes</vt:lpstr>
      <vt:lpstr>PowerPoint Presentation</vt:lpstr>
      <vt:lpstr>Similarly for Z also</vt:lpstr>
      <vt:lpstr>Finally the routing table for all</vt:lpstr>
      <vt:lpstr>Advantages of Distance Vector routing</vt:lpstr>
      <vt:lpstr>Disadvantages of Distance Vector routing</vt:lpstr>
      <vt:lpstr>Practice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Routing Protocols</dc:title>
  <dc:creator>Admin</dc:creator>
  <cp:revision>9</cp:revision>
  <dcterms:created xsi:type="dcterms:W3CDTF">2006-08-16T00:00:00Z</dcterms:created>
  <dcterms:modified xsi:type="dcterms:W3CDTF">2021-12-25T03:50:08Z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0x01010095B0B573EC6A244CBB1320D8E6061CD0</vt:lpwstr>
  </property>
</Properties>
</file>